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方正黑体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方正书宋_GBK" panose="03000509000000000000" pitchFamily="65" charset="-122"/>
      <p:regular r:id="rId18"/>
    </p:embeddedFont>
    <p:embeddedFont>
      <p:font typeface="方正楷体_GBK" panose="03000509000000000000" pitchFamily="65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HZ" panose="02010600010101010101" pitchFamily="2" charset="-122"/>
      <p:regular r:id="rId25"/>
      <p:italic r:id="rId26"/>
    </p:embeddedFont>
    <p:embeddedFont>
      <p:font typeface="方正小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期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中复习 </a:t>
            </a:r>
            <a:r>
              <a:rPr lang="en-US" altLang="zh-CN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三</a:t>
            </a:r>
            <a:r>
              <a:rPr lang="en-US" altLang="zh-CN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体会句子特点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有名的老铺都要挂出几百盏灯来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有的一律是玻璃的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有的清一色是牛角的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有的都是纱灯。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加点词语的意思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均表示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强调了老铺灯笼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480722" y="32339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相同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22333" y="3233985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都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7586" y="402495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形式整齐统一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97541" y="2094702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89439" y="2890391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19871" y="2895420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81313" y="2829308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946407"/>
            <a:ext cx="1133510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这样写的好处是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加重语气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生动丰富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避免枯燥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富于变化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根据具体语境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在横线上填写意思相同但说法不同的词语。</a:t>
            </a: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听到神舟二十一号发射成功的消息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爸爸</a:t>
            </a:r>
            <a:r>
              <a:rPr lang="zh-CN" altLang="zh-CN" sz="3400" u="sng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妈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妈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我也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729202" y="1171934"/>
            <a:ext cx="11031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</a:t>
            </a:r>
            <a:endParaRPr lang="zh-CN" altLang="en-US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98192" y="339449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笑逐颜开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5354" y="414776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欢天喜地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32389" y="414776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欣喜若狂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143349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过了二十三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大家就更忙了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春节眨眼就到了啊。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这句话运用了</a:t>
            </a:r>
            <a:r>
              <a:rPr lang="zh-CN" altLang="zh-CN" sz="32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说明</a:t>
            </a:r>
            <a:r>
              <a:rPr lang="zh-CN" altLang="zh-CN" sz="32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仿照例句运用的修辞手法写句子。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教室里真安静啊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静得</a:t>
            </a:r>
            <a:r>
              <a:rPr lang="zh-CN" altLang="zh-CN" sz="32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太阳很大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9389" y="189440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夸张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18092" y="189440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时间过得快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63982" y="3611066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能听见同学们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呯呯呯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的心跳声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25429" y="437512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晒得我都要融化了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29570" y="1383315"/>
            <a:ext cx="2150196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</a:t>
            </a:r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8"/>
            <a:ext cx="108900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二、根据下面的情境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写出不同心情时的感受。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情境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去公园的路上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刮起了风。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心情好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方正书宋_GBK" panose="03000509000000000000" pitchFamily="65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心情不好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937402" y="2398144"/>
            <a:ext cx="1045809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风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儿温柔地吹着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像妈妈的手抚摸着我的脸庞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好舒服啊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9291" y="3976774"/>
            <a:ext cx="1028268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风狂躁地吹着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吹乱了我的头发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吹疼了我的脸庞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真讨厌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435237" y="3175694"/>
            <a:ext cx="88567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09291" y="3976774"/>
            <a:ext cx="1028268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717033" y="4744528"/>
            <a:ext cx="8505933" cy="69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937403" y="5573365"/>
            <a:ext cx="10285563" cy="5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325</Words>
  <Application>Microsoft Office PowerPoint</Application>
  <PresentationFormat>宽屏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方正黑体_GBK</vt:lpstr>
      <vt:lpstr>Calibri</vt:lpstr>
      <vt:lpstr>方正大标宋_GBK</vt:lpstr>
      <vt:lpstr>NEU-BZ</vt:lpstr>
      <vt:lpstr>方正书宋_GBK</vt:lpstr>
      <vt:lpstr>Arial</vt:lpstr>
      <vt:lpstr>方正楷体_GBK</vt:lpstr>
      <vt:lpstr>Times New Roman</vt:lpstr>
      <vt:lpstr>方正隶变_GBK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2026-03-18T00:33:08Z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